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400213" cy="323992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365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0000" y="5302503"/>
            <a:ext cx="10800000" cy="11280001"/>
          </a:xfrm>
        </p:spPr>
        <p:txBody>
          <a:bodyPr anchor="b"/>
          <a:lstStyle>
            <a:lvl1pPr algn="ctr">
              <a:defRPr sz="9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0000" y="17017503"/>
            <a:ext cx="10800000" cy="7822498"/>
          </a:xfrm>
        </p:spPr>
        <p:txBody>
          <a:bodyPr/>
          <a:lstStyle>
            <a:lvl1pPr marL="0" indent="0" algn="ctr">
              <a:buNone/>
              <a:defRPr sz="3780"/>
            </a:lvl1pPr>
            <a:lvl2pPr marL="720090" indent="0" algn="ctr">
              <a:buNone/>
              <a:defRPr sz="3150"/>
            </a:lvl2pPr>
            <a:lvl3pPr marL="1440180" indent="0" algn="ctr">
              <a:buNone/>
              <a:defRPr sz="2835"/>
            </a:lvl3pPr>
            <a:lvl4pPr marL="2160270" indent="0" algn="ctr">
              <a:buNone/>
              <a:defRPr sz="2520"/>
            </a:lvl4pPr>
            <a:lvl5pPr marL="2879725" indent="0" algn="ctr">
              <a:buNone/>
              <a:defRPr sz="2520"/>
            </a:lvl5pPr>
            <a:lvl6pPr marL="3599815" indent="0" algn="ctr">
              <a:buNone/>
              <a:defRPr sz="2520"/>
            </a:lvl6pPr>
            <a:lvl7pPr marL="4319905" indent="0" algn="ctr">
              <a:buNone/>
              <a:defRPr sz="2520"/>
            </a:lvl7pPr>
            <a:lvl8pPr marL="5039995" indent="0" algn="ctr">
              <a:buNone/>
              <a:defRPr sz="2520"/>
            </a:lvl8pPr>
            <a:lvl9pPr marL="5760085" indent="0" algn="ctr">
              <a:buNone/>
              <a:defRPr sz="25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1876" y="7942503"/>
            <a:ext cx="6091875" cy="389249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79725" indent="0">
              <a:buNone/>
              <a:defRPr sz="2520" b="1"/>
            </a:lvl5pPr>
            <a:lvl6pPr marL="3599815" indent="0">
              <a:buNone/>
              <a:defRPr sz="2520" b="1"/>
            </a:lvl6pPr>
            <a:lvl7pPr marL="4319905" indent="0">
              <a:buNone/>
              <a:defRPr sz="2520" b="1"/>
            </a:lvl7pPr>
            <a:lvl8pPr marL="5039995" indent="0">
              <a:buNone/>
              <a:defRPr sz="2520" b="1"/>
            </a:lvl8pPr>
            <a:lvl9pPr marL="5760085" indent="0">
              <a:buNone/>
              <a:defRPr sz="25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1876" y="11835001"/>
            <a:ext cx="6091875" cy="17407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290000" y="7942503"/>
            <a:ext cx="6121876" cy="389249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79725" indent="0">
              <a:buNone/>
              <a:defRPr sz="2520" b="1"/>
            </a:lvl5pPr>
            <a:lvl6pPr marL="3599815" indent="0">
              <a:buNone/>
              <a:defRPr sz="2520" b="1"/>
            </a:lvl6pPr>
            <a:lvl7pPr marL="4319905" indent="0">
              <a:buNone/>
              <a:defRPr sz="2520" b="1"/>
            </a:lvl7pPr>
            <a:lvl8pPr marL="5039995" indent="0">
              <a:buNone/>
              <a:defRPr sz="2520" b="1"/>
            </a:lvl8pPr>
            <a:lvl9pPr marL="5760085" indent="0">
              <a:buNone/>
              <a:defRPr sz="25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290000" y="11835001"/>
            <a:ext cx="6121876" cy="17407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644375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21876" y="4665000"/>
            <a:ext cx="7290000" cy="23025001"/>
          </a:xfrm>
        </p:spPr>
        <p:txBody>
          <a:bodyPr/>
          <a:lstStyle>
            <a:lvl1pPr>
              <a:defRPr sz="5040"/>
            </a:lvl1pPr>
            <a:lvl2pPr>
              <a:defRPr sz="4410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644375" cy="18007503"/>
          </a:xfrm>
        </p:spPr>
        <p:txBody>
          <a:bodyPr/>
          <a:lstStyle>
            <a:lvl1pPr marL="0" indent="0">
              <a:buNone/>
              <a:defRPr sz="2520"/>
            </a:lvl1pPr>
            <a:lvl2pPr marL="720090" indent="0">
              <a:buNone/>
              <a:defRPr sz="2205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79725" indent="0">
              <a:buNone/>
              <a:defRPr sz="1575"/>
            </a:lvl5pPr>
            <a:lvl6pPr marL="3599815" indent="0">
              <a:buNone/>
              <a:defRPr sz="1575"/>
            </a:lvl6pPr>
            <a:lvl7pPr marL="4319905" indent="0">
              <a:buNone/>
              <a:defRPr sz="1575"/>
            </a:lvl7pPr>
            <a:lvl8pPr marL="5039995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644375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4665000"/>
            <a:ext cx="7290000" cy="23025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644375" cy="18007503"/>
          </a:xfrm>
        </p:spPr>
        <p:txBody>
          <a:bodyPr/>
          <a:lstStyle>
            <a:lvl1pPr marL="0" indent="0">
              <a:buNone/>
              <a:defRPr sz="2520"/>
            </a:lvl1pPr>
            <a:lvl2pPr marL="720090" indent="0">
              <a:buNone/>
              <a:defRPr sz="2205"/>
            </a:lvl2pPr>
            <a:lvl3pPr marL="1440180" indent="0">
              <a:buNone/>
              <a:defRPr sz="1890"/>
            </a:lvl3pPr>
            <a:lvl4pPr marL="2160270" indent="0">
              <a:buNone/>
              <a:defRPr sz="1575"/>
            </a:lvl4pPr>
            <a:lvl5pPr marL="2879725" indent="0">
              <a:buNone/>
              <a:defRPr sz="1575"/>
            </a:lvl5pPr>
            <a:lvl6pPr marL="3599815" indent="0">
              <a:buNone/>
              <a:defRPr sz="1575"/>
            </a:lvl6pPr>
            <a:lvl7pPr marL="4319905" indent="0">
              <a:buNone/>
              <a:defRPr sz="1575"/>
            </a:lvl7pPr>
            <a:lvl8pPr marL="5039995" indent="0">
              <a:buNone/>
              <a:defRPr sz="1575"/>
            </a:lvl8pPr>
            <a:lvl9pPr marL="5760085" indent="0">
              <a:buNone/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2025-08-06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60045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墙报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97990" cy="3239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D</cp:lastModifiedBy>
  <cp:revision>3</cp:revision>
  <dcterms:created xsi:type="dcterms:W3CDTF">2023-08-09T12:44:00Z</dcterms:created>
  <dcterms:modified xsi:type="dcterms:W3CDTF">2025-08-07T08:13:51Z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46B541067C67439D9572211F43C8260E_12</vt:lpwstr>
  </property>
</Properties>
</file>