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4399895" cy="3239960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00000" y="5302503"/>
            <a:ext cx="10800000" cy="11280001"/>
          </a:xfrm>
        </p:spPr>
        <p:txBody>
          <a:bodyPr anchor="b"/>
          <a:lstStyle>
            <a:lvl1pPr algn="ctr">
              <a:defRPr sz="945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0000" y="17017503"/>
            <a:ext cx="10800000" cy="7822498"/>
          </a:xfrm>
        </p:spPr>
        <p:txBody>
          <a:bodyPr/>
          <a:lstStyle>
            <a:lvl1pPr marL="0" indent="0" algn="ctr">
              <a:buNone/>
              <a:defRPr sz="3780"/>
            </a:lvl1pPr>
            <a:lvl2pPr marL="720090" indent="0" algn="ctr">
              <a:buNone/>
              <a:defRPr sz="3150"/>
            </a:lvl2pPr>
            <a:lvl3pPr marL="1440180" indent="0" algn="ctr">
              <a:buNone/>
              <a:defRPr sz="2835"/>
            </a:lvl3pPr>
            <a:lvl4pPr marL="2160270" indent="0" algn="ctr">
              <a:buNone/>
              <a:defRPr sz="2520"/>
            </a:lvl4pPr>
            <a:lvl5pPr marL="2879725" indent="0" algn="ctr">
              <a:buNone/>
              <a:defRPr sz="2520"/>
            </a:lvl5pPr>
            <a:lvl6pPr marL="3599815" indent="0" algn="ctr">
              <a:buNone/>
              <a:defRPr sz="2520"/>
            </a:lvl6pPr>
            <a:lvl7pPr marL="4319905" indent="0" algn="ctr">
              <a:buNone/>
              <a:defRPr sz="2520"/>
            </a:lvl7pPr>
            <a:lvl8pPr marL="5039995" indent="0" algn="ctr">
              <a:buNone/>
              <a:defRPr sz="2520"/>
            </a:lvl8pPr>
            <a:lvl9pPr marL="5760085" indent="0" algn="ctr">
              <a:buNone/>
              <a:defRPr sz="252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05000" y="1725000"/>
            <a:ext cx="3105000" cy="2745750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90000" y="1725000"/>
            <a:ext cx="9135000" cy="2745750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2500" y="8077503"/>
            <a:ext cx="12420000" cy="13477498"/>
          </a:xfrm>
        </p:spPr>
        <p:txBody>
          <a:bodyPr anchor="b"/>
          <a:lstStyle>
            <a:lvl1pPr>
              <a:defRPr sz="945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2500" y="21682504"/>
            <a:ext cx="12420000" cy="7087498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1pPr>
            <a:lvl2pPr marL="72009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4018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6027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72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81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0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6008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000" y="8625000"/>
            <a:ext cx="6120000" cy="20557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90000" y="8625000"/>
            <a:ext cx="6120000" cy="20557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1876" y="1725000"/>
            <a:ext cx="12420000" cy="626250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1876" y="7942503"/>
            <a:ext cx="6091875" cy="3892498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20090" indent="0">
              <a:buNone/>
              <a:defRPr sz="3150" b="1"/>
            </a:lvl2pPr>
            <a:lvl3pPr marL="1440180" indent="0">
              <a:buNone/>
              <a:defRPr sz="2835" b="1"/>
            </a:lvl3pPr>
            <a:lvl4pPr marL="2160270" indent="0">
              <a:buNone/>
              <a:defRPr sz="2520" b="1"/>
            </a:lvl4pPr>
            <a:lvl5pPr marL="2879725" indent="0">
              <a:buNone/>
              <a:defRPr sz="2520" b="1"/>
            </a:lvl5pPr>
            <a:lvl6pPr marL="3599815" indent="0">
              <a:buNone/>
              <a:defRPr sz="2520" b="1"/>
            </a:lvl6pPr>
            <a:lvl7pPr marL="4319905" indent="0">
              <a:buNone/>
              <a:defRPr sz="2520" b="1"/>
            </a:lvl7pPr>
            <a:lvl8pPr marL="5039995" indent="0">
              <a:buNone/>
              <a:defRPr sz="2520" b="1"/>
            </a:lvl8pPr>
            <a:lvl9pPr marL="5760085" indent="0">
              <a:buNone/>
              <a:defRPr sz="25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91876" y="11835001"/>
            <a:ext cx="6091875" cy="1740750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290000" y="7942503"/>
            <a:ext cx="6121876" cy="3892498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20090" indent="0">
              <a:buNone/>
              <a:defRPr sz="3150" b="1"/>
            </a:lvl2pPr>
            <a:lvl3pPr marL="1440180" indent="0">
              <a:buNone/>
              <a:defRPr sz="2835" b="1"/>
            </a:lvl3pPr>
            <a:lvl4pPr marL="2160270" indent="0">
              <a:buNone/>
              <a:defRPr sz="2520" b="1"/>
            </a:lvl4pPr>
            <a:lvl5pPr marL="2879725" indent="0">
              <a:buNone/>
              <a:defRPr sz="2520" b="1"/>
            </a:lvl5pPr>
            <a:lvl6pPr marL="3599815" indent="0">
              <a:buNone/>
              <a:defRPr sz="2520" b="1"/>
            </a:lvl6pPr>
            <a:lvl7pPr marL="4319905" indent="0">
              <a:buNone/>
              <a:defRPr sz="2520" b="1"/>
            </a:lvl7pPr>
            <a:lvl8pPr marL="5039995" indent="0">
              <a:buNone/>
              <a:defRPr sz="2520" b="1"/>
            </a:lvl8pPr>
            <a:lvl9pPr marL="5760085" indent="0">
              <a:buNone/>
              <a:defRPr sz="25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290000" y="11835001"/>
            <a:ext cx="6121876" cy="1740750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1876" y="2160000"/>
            <a:ext cx="4644375" cy="7560000"/>
          </a:xfrm>
        </p:spPr>
        <p:txBody>
          <a:bodyPr anchor="b"/>
          <a:lstStyle>
            <a:lvl1pPr>
              <a:defRPr sz="504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21876" y="4665000"/>
            <a:ext cx="7290000" cy="23025001"/>
          </a:xfrm>
        </p:spPr>
        <p:txBody>
          <a:bodyPr/>
          <a:lstStyle>
            <a:lvl1pPr>
              <a:defRPr sz="5040"/>
            </a:lvl1pPr>
            <a:lvl2pPr>
              <a:defRPr sz="4410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1876" y="9720001"/>
            <a:ext cx="4644375" cy="18007503"/>
          </a:xfrm>
        </p:spPr>
        <p:txBody>
          <a:bodyPr/>
          <a:lstStyle>
            <a:lvl1pPr marL="0" indent="0">
              <a:buNone/>
              <a:defRPr sz="2520"/>
            </a:lvl1pPr>
            <a:lvl2pPr marL="720090" indent="0">
              <a:buNone/>
              <a:defRPr sz="2205"/>
            </a:lvl2pPr>
            <a:lvl3pPr marL="1440180" indent="0">
              <a:buNone/>
              <a:defRPr sz="1890"/>
            </a:lvl3pPr>
            <a:lvl4pPr marL="2160270" indent="0">
              <a:buNone/>
              <a:defRPr sz="1575"/>
            </a:lvl4pPr>
            <a:lvl5pPr marL="2879725" indent="0">
              <a:buNone/>
              <a:defRPr sz="1575"/>
            </a:lvl5pPr>
            <a:lvl6pPr marL="3599815" indent="0">
              <a:buNone/>
              <a:defRPr sz="1575"/>
            </a:lvl6pPr>
            <a:lvl7pPr marL="4319905" indent="0">
              <a:buNone/>
              <a:defRPr sz="1575"/>
            </a:lvl7pPr>
            <a:lvl8pPr marL="5039995" indent="0">
              <a:buNone/>
              <a:defRPr sz="1575"/>
            </a:lvl8pPr>
            <a:lvl9pPr marL="5760085" indent="0">
              <a:buNone/>
              <a:defRPr sz="15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1876" y="2160000"/>
            <a:ext cx="4644375" cy="7560000"/>
          </a:xfrm>
        </p:spPr>
        <p:txBody>
          <a:bodyPr anchor="b"/>
          <a:lstStyle>
            <a:lvl1pPr>
              <a:defRPr sz="504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21876" y="4665000"/>
            <a:ext cx="7290000" cy="23025001"/>
          </a:xfrm>
        </p:spPr>
        <p:txBody>
          <a:bodyPr/>
          <a:lstStyle>
            <a:lvl1pPr marL="0" indent="0">
              <a:buNone/>
              <a:defRPr sz="5040"/>
            </a:lvl1pPr>
            <a:lvl2pPr marL="720090" indent="0">
              <a:buNone/>
              <a:defRPr sz="4410"/>
            </a:lvl2pPr>
            <a:lvl3pPr marL="1440180" indent="0">
              <a:buNone/>
              <a:defRPr sz="3780"/>
            </a:lvl3pPr>
            <a:lvl4pPr marL="2160270" indent="0">
              <a:buNone/>
              <a:defRPr sz="3150"/>
            </a:lvl4pPr>
            <a:lvl5pPr marL="2879725" indent="0">
              <a:buNone/>
              <a:defRPr sz="3150"/>
            </a:lvl5pPr>
            <a:lvl6pPr marL="3599815" indent="0">
              <a:buNone/>
              <a:defRPr sz="3150"/>
            </a:lvl6pPr>
            <a:lvl7pPr marL="4319905" indent="0">
              <a:buNone/>
              <a:defRPr sz="3150"/>
            </a:lvl7pPr>
            <a:lvl8pPr marL="5039995" indent="0">
              <a:buNone/>
              <a:defRPr sz="3150"/>
            </a:lvl8pPr>
            <a:lvl9pPr marL="5760085" indent="0">
              <a:buNone/>
              <a:defRPr sz="31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1876" y="9720001"/>
            <a:ext cx="4644375" cy="18007503"/>
          </a:xfrm>
        </p:spPr>
        <p:txBody>
          <a:bodyPr/>
          <a:lstStyle>
            <a:lvl1pPr marL="0" indent="0">
              <a:buNone/>
              <a:defRPr sz="2520"/>
            </a:lvl1pPr>
            <a:lvl2pPr marL="720090" indent="0">
              <a:buNone/>
              <a:defRPr sz="2205"/>
            </a:lvl2pPr>
            <a:lvl3pPr marL="1440180" indent="0">
              <a:buNone/>
              <a:defRPr sz="1890"/>
            </a:lvl3pPr>
            <a:lvl4pPr marL="2160270" indent="0">
              <a:buNone/>
              <a:defRPr sz="1575"/>
            </a:lvl4pPr>
            <a:lvl5pPr marL="2879725" indent="0">
              <a:buNone/>
              <a:defRPr sz="1575"/>
            </a:lvl5pPr>
            <a:lvl6pPr marL="3599815" indent="0">
              <a:buNone/>
              <a:defRPr sz="1575"/>
            </a:lvl6pPr>
            <a:lvl7pPr marL="4319905" indent="0">
              <a:buNone/>
              <a:defRPr sz="1575"/>
            </a:lvl7pPr>
            <a:lvl8pPr marL="5039995" indent="0">
              <a:buNone/>
              <a:defRPr sz="1575"/>
            </a:lvl8pPr>
            <a:lvl9pPr marL="5760085" indent="0">
              <a:buNone/>
              <a:defRPr sz="15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90000" y="1725000"/>
            <a:ext cx="12420000" cy="6262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0000" y="8625000"/>
            <a:ext cx="12420000" cy="2055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90000" y="30030002"/>
            <a:ext cx="324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770000" y="30030002"/>
            <a:ext cx="486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70000" y="30030002"/>
            <a:ext cx="324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440180" rtl="0" eaLnBrk="1" latinLnBrk="0" hangingPunct="1">
        <a:lnSpc>
          <a:spcPct val="90000"/>
        </a:lnSpc>
        <a:spcBef>
          <a:spcPct val="0"/>
        </a:spcBef>
        <a:buNone/>
        <a:defRPr sz="69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144018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indent="-360045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800225" indent="-360045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20315" indent="-360045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770" indent="-360045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860" indent="-360045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50" indent="-360045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400040" indent="-360045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20130" indent="-360045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81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0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6008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墙报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397990" cy="323989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泉</cp:lastModifiedBy>
  <cp:revision>3</cp:revision>
  <dcterms:created xsi:type="dcterms:W3CDTF">2023-08-09T12:44:00Z</dcterms:created>
  <dcterms:modified xsi:type="dcterms:W3CDTF">2025-07-28T12:36:40Z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46B541067C67439D9572211F43C8260E_12</vt:lpwstr>
  </property>
</Properties>
</file>